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898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748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790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42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5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69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652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06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242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13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08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A7C53-CF17-43B5-8173-C42898FB8145}" type="datetimeFigureOut">
              <a:rPr lang="en-GB" smtClean="0"/>
              <a:t>30/05/2012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2DADA-E28B-4F83-9DEB-283312DE0D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371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0"/>
            <a:ext cx="5616624" cy="1036915"/>
          </a:xfrm>
        </p:spPr>
        <p:txBody>
          <a:bodyPr>
            <a:normAutofit/>
          </a:bodyPr>
          <a:lstStyle/>
          <a:p>
            <a:r>
              <a:rPr lang="en-GB" sz="3600" dirty="0" smtClean="0"/>
              <a:t>January 2010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76127"/>
            <a:ext cx="8352928" cy="620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84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74103"/>
            <a:ext cx="8663608" cy="6930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6046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591600" cy="687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578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772128" cy="7017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27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1" y="1340768"/>
            <a:ext cx="9132168" cy="730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57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January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9146"/>
            <a:ext cx="7632848" cy="6106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15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50640"/>
            <a:ext cx="8808640" cy="704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607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June 2011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40" y="1124744"/>
            <a:ext cx="9060160" cy="7248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70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16</Words>
  <Application>Microsoft Office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January 2010</vt:lpstr>
      <vt:lpstr>January 2010</vt:lpstr>
      <vt:lpstr>June 2010</vt:lpstr>
      <vt:lpstr>June 2010</vt:lpstr>
      <vt:lpstr>January 2011</vt:lpstr>
      <vt:lpstr>January 2011</vt:lpstr>
      <vt:lpstr>June 2011</vt:lpstr>
      <vt:lpstr>June 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January 2010</dc:title>
  <dc:creator>Theo</dc:creator>
  <cp:lastModifiedBy>Permaul, Pravin</cp:lastModifiedBy>
  <cp:revision>2</cp:revision>
  <dcterms:created xsi:type="dcterms:W3CDTF">2012-05-30T10:59:24Z</dcterms:created>
  <dcterms:modified xsi:type="dcterms:W3CDTF">2012-05-30T11:12:10Z</dcterms:modified>
</cp:coreProperties>
</file>